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1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04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36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6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7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9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57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69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17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308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81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8471-3D17-4DC8-A32C-A9C8E7067F22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A02D7-F23C-4F63-9FD8-C35D22FF1E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17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23950" y="558333"/>
            <a:ext cx="9082088" cy="5806328"/>
            <a:chOff x="128867" y="181815"/>
            <a:chExt cx="9082088" cy="580632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67" y="181815"/>
              <a:ext cx="4457700" cy="280987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580" y="181815"/>
              <a:ext cx="4486275" cy="28194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867" y="3102068"/>
              <a:ext cx="4505325" cy="288607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6580" y="3159218"/>
              <a:ext cx="4524375" cy="2828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11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345" y="2000250"/>
            <a:ext cx="4543425" cy="2857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93576" y="118334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请大家思考：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75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7" y="1809750"/>
            <a:ext cx="5076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3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40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7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6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9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</Words>
  <Application>Microsoft Office PowerPoint</Application>
  <PresentationFormat>宽屏</PresentationFormat>
  <Paragraphs>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微软用户</cp:lastModifiedBy>
  <cp:revision>2</cp:revision>
  <dcterms:created xsi:type="dcterms:W3CDTF">2019-09-28T02:01:21Z</dcterms:created>
  <dcterms:modified xsi:type="dcterms:W3CDTF">2019-09-28T08:35:11Z</dcterms:modified>
</cp:coreProperties>
</file>